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07" autoAdjust="0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7"/>
            <a:ext cx="8147304" cy="667512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430306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417513"/>
            <a:ext cx="1600200" cy="5708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4" y="417513"/>
            <a:ext cx="6499225" cy="57086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5" y="4343398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5" y="5688105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74826"/>
            <a:ext cx="8147050" cy="1873250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3654519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0763" indent="-461963"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2"/>
            <a:ext cx="3840480" cy="57227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2182796"/>
            <a:ext cx="7691719" cy="1143000"/>
          </a:xfrm>
        </p:spPr>
        <p:txBody>
          <a:bodyPr>
            <a:noAutofit/>
          </a:bodyPr>
          <a:lstStyle/>
          <a:p>
            <a:r>
              <a:rPr lang="en-US" sz="6600" dirty="0"/>
              <a:t>Cultural Experiences and Food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86843" y="3865489"/>
            <a:ext cx="7691719" cy="4571999"/>
          </a:xfrm>
        </p:spPr>
        <p:txBody>
          <a:bodyPr>
            <a:noAutofit/>
          </a:bodyPr>
          <a:lstStyle/>
          <a:p>
            <a:r>
              <a:rPr lang="en-US" sz="4000" dirty="0"/>
              <a:t>By Jordan Kitchen, Kendra Francis, Heather Olney </a:t>
            </a:r>
          </a:p>
        </p:txBody>
      </p:sp>
    </p:spTree>
    <p:extLst>
      <p:ext uri="{BB962C8B-B14F-4D97-AF65-F5344CB8AC3E}">
        <p14:creationId xmlns:p14="http://schemas.microsoft.com/office/powerpoint/2010/main" val="354864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Cultural Experiences and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building a website that host recipes with an ethnic and cultural focus.</a:t>
            </a:r>
          </a:p>
          <a:p>
            <a:r>
              <a:rPr lang="en-US" dirty="0"/>
              <a:t>Our  client is Roslyn </a:t>
            </a:r>
            <a:r>
              <a:rPr lang="en-US" dirty="0" err="1"/>
              <a:t>Jinkens</a:t>
            </a:r>
            <a:r>
              <a:rPr lang="en-US" dirty="0"/>
              <a:t> </a:t>
            </a:r>
          </a:p>
          <a:p>
            <a:r>
              <a:rPr lang="en-US" dirty="0"/>
              <a:t>The client desire is to help and educate local friends and neighbors on recipes in foreign countries. </a:t>
            </a:r>
          </a:p>
        </p:txBody>
      </p:sp>
    </p:spTree>
    <p:extLst>
      <p:ext uri="{BB962C8B-B14F-4D97-AF65-F5344CB8AC3E}">
        <p14:creationId xmlns:p14="http://schemas.microsoft.com/office/powerpoint/2010/main" val="24028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Cultural Experiences and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HTML, CSS, PHP, and SQL Server will allow us to create and hold the recipes </a:t>
            </a:r>
          </a:p>
          <a:p>
            <a:r>
              <a:rPr lang="en-US" dirty="0"/>
              <a:t>Each member has specific task and requirements to complete the website. </a:t>
            </a:r>
          </a:p>
          <a:p>
            <a:pPr lvl="1"/>
            <a:r>
              <a:rPr lang="en-US" dirty="0"/>
              <a:t>Kendra HTML, CSS, PHP (Home page and recipes) </a:t>
            </a:r>
          </a:p>
          <a:p>
            <a:pPr lvl="1"/>
            <a:r>
              <a:rPr lang="en-US" dirty="0"/>
              <a:t>Heather SQL Server, PHP (Database and recipes) </a:t>
            </a:r>
          </a:p>
          <a:p>
            <a:pPr lvl="1"/>
            <a:r>
              <a:rPr lang="en-US" dirty="0"/>
              <a:t>Jordan HTML, CSS, PHP (Comments and recipes)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/ Previous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Recipe sites are to big / Extra information (Ads)</a:t>
            </a:r>
          </a:p>
          <a:p>
            <a:r>
              <a:rPr lang="en-US" dirty="0"/>
              <a:t>The layout of the pages </a:t>
            </a:r>
          </a:p>
          <a:p>
            <a:r>
              <a:rPr lang="en-US" dirty="0"/>
              <a:t>Creating a comment box </a:t>
            </a:r>
          </a:p>
          <a:p>
            <a:r>
              <a:rPr lang="en-US" dirty="0"/>
              <a:t>The search bar</a:t>
            </a:r>
          </a:p>
          <a:p>
            <a:r>
              <a:rPr lang="en-US" dirty="0"/>
              <a:t>The hero text and image</a:t>
            </a:r>
          </a:p>
          <a:p>
            <a:r>
              <a:rPr lang="en-US" dirty="0"/>
              <a:t>Connecting the database to the website </a:t>
            </a:r>
          </a:p>
          <a:p>
            <a:r>
              <a:rPr lang="en-US" dirty="0"/>
              <a:t>Creating a ingredients table</a:t>
            </a:r>
          </a:p>
        </p:txBody>
      </p:sp>
    </p:spTree>
    <p:extLst>
      <p:ext uri="{BB962C8B-B14F-4D97-AF65-F5344CB8AC3E}">
        <p14:creationId xmlns:p14="http://schemas.microsoft.com/office/powerpoint/2010/main" val="316312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/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focus is a more guided exploration of cultural recipes we were told to do by our client</a:t>
            </a:r>
          </a:p>
          <a:p>
            <a:r>
              <a:rPr lang="en-US" dirty="0"/>
              <a:t>The layout of the pages: We showed different styles to our client and chose what style she liked</a:t>
            </a:r>
          </a:p>
          <a:p>
            <a:r>
              <a:rPr lang="en-US" dirty="0"/>
              <a:t>Creating a comment box: Seeking help through classmates </a:t>
            </a:r>
          </a:p>
          <a:p>
            <a:r>
              <a:rPr lang="en-US" dirty="0"/>
              <a:t>The Search bar: Trial and Error</a:t>
            </a:r>
          </a:p>
          <a:p>
            <a:r>
              <a:rPr lang="en-US" dirty="0"/>
              <a:t>The hero text and image: Trial and Error</a:t>
            </a:r>
          </a:p>
          <a:p>
            <a:r>
              <a:rPr lang="en-US" dirty="0"/>
              <a:t>Connecting the database to the website: Internet research, utilizing teachers</a:t>
            </a:r>
          </a:p>
          <a:p>
            <a:r>
              <a:rPr lang="en-US" dirty="0"/>
              <a:t>Creating a ingredients table: To integrate the ingredients the recipe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Database: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82F6C-366F-E44C-BDD9-54330B962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971" y="1762125"/>
            <a:ext cx="6546057" cy="4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8D56-B5F0-E040-88C0-8A87B73B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B1972-4AC3-BA40-AE70-E89BD003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23" y="94129"/>
            <a:ext cx="5453739" cy="66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6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ddle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Saddle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Saddle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Saddle.thmx</Template>
  <TotalTime>382</TotalTime>
  <Words>258</Words>
  <Application>Microsoft Macintosh PowerPoint</Application>
  <PresentationFormat>On-screen Show (4:3)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Book Antiqua</vt:lpstr>
      <vt:lpstr>Wingdings 2</vt:lpstr>
      <vt:lpstr>Saddle</vt:lpstr>
      <vt:lpstr>Cultural Experiences and Food </vt:lpstr>
      <vt:lpstr>Cultural Experiences and Food</vt:lpstr>
      <vt:lpstr>Cultural Experiences and Food</vt:lpstr>
      <vt:lpstr>Problems / Previous Efforts</vt:lpstr>
      <vt:lpstr>Solution / Methodology</vt:lpstr>
      <vt:lpstr>Code of Database: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Cultural Experiences and Food </dc:title>
  <dc:creator>Jordan Kitchen</dc:creator>
  <cp:lastModifiedBy>Microsoft Office User</cp:lastModifiedBy>
  <cp:revision>7</cp:revision>
  <dcterms:created xsi:type="dcterms:W3CDTF">2019-04-08T19:33:14Z</dcterms:created>
  <dcterms:modified xsi:type="dcterms:W3CDTF">2019-05-01T20:33:05Z</dcterms:modified>
</cp:coreProperties>
</file>